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Montserrat"/>
      <p:regular r:id="rId16"/>
    </p:embeddedFon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Heebo Light"/>
      <p:regular r:id="rId20"/>
    </p:embeddedFont>
    <p:embeddedFont>
      <p:font typeface="Heebo Light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slideLayout" Target="../slideLayouts/slideLayout7.xml"/><Relationship Id="rId1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60909" y="2300526"/>
            <a:ext cx="115084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D1A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AUHM – An Ultimate Hackathon Matrix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49466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Built for Hack Node India 2025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58126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Developed during OpenxAI &amp; BlockseBlock 5-Day AI Workshop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766786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u="sng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By Kavya Sharma 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475446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u="sng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CSE Undergraduate student : Rayat Bahra University, Mohali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92731"/>
            <a:ext cx="73673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Hackathon Headache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194167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For aspiring tech innovators, the journey to hackathon success often begins with a frustrating search. Many students struggle to find hackathons that align with their interests and skill levels, leading to missed opportunities and underprepared participation.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648432"/>
            <a:ext cx="3664744" cy="2093714"/>
          </a:xfrm>
          <a:prstGeom prst="roundRect">
            <a:avLst>
              <a:gd name="adj" fmla="val 6988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710" y="3648432"/>
            <a:ext cx="121920" cy="20937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28924" y="39057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Discovery Dilemma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628924" y="4396145"/>
            <a:ext cx="30587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Difficulty in discovering relevant hackathons amidst a sea of options.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171748" y="3648432"/>
            <a:ext cx="3664863" cy="2093714"/>
          </a:xfrm>
          <a:prstGeom prst="roundRect">
            <a:avLst>
              <a:gd name="adj" fmla="val 6988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68" y="3648432"/>
            <a:ext cx="121920" cy="209371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520482" y="39057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Clarity Crisis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520482" y="4396145"/>
            <a:ext cx="30588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Lack of clear guidance on required skills and optimal preparation strategies.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6280190" y="5968960"/>
            <a:ext cx="7556421" cy="1367909"/>
          </a:xfrm>
          <a:prstGeom prst="roundRect">
            <a:avLst>
              <a:gd name="adj" fmla="val 10695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710" y="5968960"/>
            <a:ext cx="121920" cy="1367909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628924" y="6226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Guidance Gap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6628924" y="6716673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Absence of a personalized roadmap or instant, actionable advice.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11204"/>
            <a:ext cx="96102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AUHM: Your Hackathon Navigator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6014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AUHM – An Ultimate Hackathon Matrix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offers a comprehensive, AI-powered solution to these challenges, serving as the ultimate one-stop platform for hackathon enthusiasts.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4517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Unified Discovery: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Explore hackathons across diverse domains: AI/ML, Web3, Cloud, Healthcare, and more.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50274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AI-Powered Guidance: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An intelligent chatbot provides personalized tips, skill recommendations, and preparation strategies.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245173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Structured Roadmaps: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Access curated roadmaps, essential tricks, and innovative project ideas to kickstart your hackathon journey.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541317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Empowering Community: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Connect with fellow hackers and mentors, fostering a collaborative learning environment.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9617"/>
            <a:ext cx="69619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Features at a Glance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120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AUHM is designed for intuitive usability and powerful functionality.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30078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380542"/>
            <a:ext cx="34379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Smart Search &amp; Filtering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87096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Effortlessly find hackathons tailored to your interests and tech stack.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530078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3380542"/>
            <a:ext cx="28728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Chatbot Assistant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387096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Instant, personalized advice and answers to all your hackathon queries.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530078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3380542"/>
            <a:ext cx="324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Roadmaps &amp; Guidance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387096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Curated paths and expert tips to master specific domains and technologies.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050393"/>
            <a:ext cx="566976" cy="566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93790" y="5900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Dynamic Theming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93790" y="639127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Seamlessly switch between light and dark modes for optimal viewing comfort.</a:t>
            </a:r>
            <a:endParaRPr lang="en-US" sz="17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893" y="5050393"/>
            <a:ext cx="566976" cy="566976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235893" y="5900857"/>
            <a:ext cx="28983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Smooth Interactions</a:t>
            </a:r>
            <a:endParaRPr lang="en-US" sz="2200" dirty="0"/>
          </a:p>
        </p:txBody>
      </p:sp>
      <p:sp>
        <p:nvSpPr>
          <p:cNvPr id="18" name="Text 11"/>
          <p:cNvSpPr/>
          <p:nvPr/>
        </p:nvSpPr>
        <p:spPr>
          <a:xfrm>
            <a:off x="5235893" y="6391275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Engaging and responsive interactive animations for a superior user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2450"/>
            <a:ext cx="79575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Robust System Architecture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513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AUHM is built on a modern, scalable, and deployment-ready architecture, ensuring high performance and reliability.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39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Frontend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97740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React 18 + TypeScript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4196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Tailwind CSS for rapid styling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617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shadcn/ui for accessible components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30399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Framer Motion for fluid animations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39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Backend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397740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Express.js with REST APIs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4196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Drizzle ORM for robust data management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8617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PostgreSQL as the primary database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600134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All data is securely stored in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Neon DB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, providing a serverless Postgres experience, making AUHM truly deployment-ready from day one.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4384" y="616268"/>
            <a:ext cx="9026962" cy="700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 the Hood: Our Tech Stack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4384" y="1764744"/>
            <a:ext cx="13061633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AUHM leverages a curated selection of cutting-edge technologies to deliver a seamless and powerful user experience.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84384" y="2375297"/>
            <a:ext cx="4204454" cy="2202894"/>
          </a:xfrm>
          <a:prstGeom prst="roundRect">
            <a:avLst>
              <a:gd name="adj" fmla="val 427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079" y="2606993"/>
            <a:ext cx="672346" cy="672346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983" y="2754035"/>
            <a:ext cx="302538" cy="37814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16079" y="3503414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Frontend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16079" y="3987998"/>
            <a:ext cx="3741063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React, Vite, Tailwind CSS, shadcn/ui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212913" y="2375297"/>
            <a:ext cx="4204454" cy="2202894"/>
          </a:xfrm>
          <a:prstGeom prst="roundRect">
            <a:avLst>
              <a:gd name="adj" fmla="val 427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609" y="2606993"/>
            <a:ext cx="672346" cy="672346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9513" y="2754035"/>
            <a:ext cx="302538" cy="37814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444609" y="3503414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Backend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5444609" y="3987998"/>
            <a:ext cx="3741063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Node.js / Express.js</a:t>
            </a:r>
            <a:endParaRPr lang="en-US" sz="1750" dirty="0"/>
          </a:p>
        </p:txBody>
      </p:sp>
      <p:sp>
        <p:nvSpPr>
          <p:cNvPr id="14" name="Shape 8"/>
          <p:cNvSpPr/>
          <p:nvPr/>
        </p:nvSpPr>
        <p:spPr>
          <a:xfrm>
            <a:off x="9641443" y="2375297"/>
            <a:ext cx="4204454" cy="2202894"/>
          </a:xfrm>
          <a:prstGeom prst="roundRect">
            <a:avLst>
              <a:gd name="adj" fmla="val 427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3139" y="2606993"/>
            <a:ext cx="672346" cy="672346"/>
          </a:xfrm>
          <a:prstGeom prst="rect">
            <a:avLst/>
          </a:prstGeom>
        </p:spPr>
      </p:pic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8043" y="2754035"/>
            <a:ext cx="302538" cy="378143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9873139" y="3503414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Database</a:t>
            </a:r>
            <a:endParaRPr lang="en-US" sz="2200" dirty="0"/>
          </a:p>
        </p:txBody>
      </p:sp>
      <p:sp>
        <p:nvSpPr>
          <p:cNvPr id="18" name="Text 10"/>
          <p:cNvSpPr/>
          <p:nvPr/>
        </p:nvSpPr>
        <p:spPr>
          <a:xfrm>
            <a:off x="9873139" y="3987998"/>
            <a:ext cx="3741063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PostgreSQL + Drizzle ORM</a:t>
            </a:r>
            <a:endParaRPr lang="en-US" sz="1750" dirty="0"/>
          </a:p>
        </p:txBody>
      </p:sp>
      <p:sp>
        <p:nvSpPr>
          <p:cNvPr id="19" name="Shape 11"/>
          <p:cNvSpPr/>
          <p:nvPr/>
        </p:nvSpPr>
        <p:spPr>
          <a:xfrm>
            <a:off x="784384" y="4802267"/>
            <a:ext cx="6418659" cy="2202894"/>
          </a:xfrm>
          <a:prstGeom prst="roundRect">
            <a:avLst>
              <a:gd name="adj" fmla="val 427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2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079" y="5033963"/>
            <a:ext cx="672346" cy="672346"/>
          </a:xfrm>
          <a:prstGeom prst="rect">
            <a:avLst/>
          </a:prstGeom>
        </p:spPr>
      </p:pic>
      <p:pic>
        <p:nvPicPr>
          <p:cNvPr id="21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0983" y="5181005"/>
            <a:ext cx="302538" cy="378143"/>
          </a:xfrm>
          <a:prstGeom prst="rect">
            <a:avLst/>
          </a:prstGeom>
        </p:spPr>
      </p:pic>
      <p:sp>
        <p:nvSpPr>
          <p:cNvPr id="22" name="Text 12"/>
          <p:cNvSpPr/>
          <p:nvPr/>
        </p:nvSpPr>
        <p:spPr>
          <a:xfrm>
            <a:off x="1016079" y="5930384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State Management</a:t>
            </a:r>
            <a:endParaRPr lang="en-US" sz="2200" dirty="0"/>
          </a:p>
        </p:txBody>
      </p:sp>
      <p:sp>
        <p:nvSpPr>
          <p:cNvPr id="23" name="Text 13"/>
          <p:cNvSpPr/>
          <p:nvPr/>
        </p:nvSpPr>
        <p:spPr>
          <a:xfrm>
            <a:off x="1016079" y="6414968"/>
            <a:ext cx="5955268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TanStack Query, Zod, React Hook Form</a:t>
            </a:r>
            <a:endParaRPr lang="en-US" sz="1750" dirty="0"/>
          </a:p>
        </p:txBody>
      </p:sp>
      <p:sp>
        <p:nvSpPr>
          <p:cNvPr id="24" name="Shape 14"/>
          <p:cNvSpPr/>
          <p:nvPr/>
        </p:nvSpPr>
        <p:spPr>
          <a:xfrm>
            <a:off x="7427119" y="4802267"/>
            <a:ext cx="6418778" cy="2202894"/>
          </a:xfrm>
          <a:prstGeom prst="roundRect">
            <a:avLst>
              <a:gd name="adj" fmla="val 427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25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8814" y="5033963"/>
            <a:ext cx="672346" cy="672346"/>
          </a:xfrm>
          <a:prstGeom prst="rect">
            <a:avLst/>
          </a:prstGeom>
        </p:spPr>
      </p:pic>
      <p:pic>
        <p:nvPicPr>
          <p:cNvPr id="26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3718" y="5181005"/>
            <a:ext cx="302538" cy="378143"/>
          </a:xfrm>
          <a:prstGeom prst="rect">
            <a:avLst/>
          </a:prstGeom>
        </p:spPr>
      </p:pic>
      <p:sp>
        <p:nvSpPr>
          <p:cNvPr id="27" name="Text 15"/>
          <p:cNvSpPr/>
          <p:nvPr/>
        </p:nvSpPr>
        <p:spPr>
          <a:xfrm>
            <a:off x="7658814" y="5930384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Build Tools</a:t>
            </a:r>
            <a:endParaRPr lang="en-US" sz="2200" dirty="0"/>
          </a:p>
        </p:txBody>
      </p:sp>
      <p:sp>
        <p:nvSpPr>
          <p:cNvPr id="28" name="Text 16"/>
          <p:cNvSpPr/>
          <p:nvPr/>
        </p:nvSpPr>
        <p:spPr>
          <a:xfrm>
            <a:off x="7658814" y="6414968"/>
            <a:ext cx="5955387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Vite + ESBuild</a:t>
            </a:r>
            <a:endParaRPr lang="en-US" sz="1750" dirty="0"/>
          </a:p>
        </p:txBody>
      </p:sp>
      <p:sp>
        <p:nvSpPr>
          <p:cNvPr id="29" name="Text 17"/>
          <p:cNvSpPr/>
          <p:nvPr/>
        </p:nvSpPr>
        <p:spPr>
          <a:xfrm>
            <a:off x="784384" y="7257217"/>
            <a:ext cx="13061633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robust combination ensures efficient development, optimal performance, and maintainability for future enhancements.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11210"/>
            <a:ext cx="69580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Intelligent AI Integration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015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core of AUHM's personalized experience lies in its sophisticated AI integration, powered by local-first models.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778204"/>
            <a:ext cx="13042821" cy="1907858"/>
          </a:xfrm>
          <a:prstGeom prst="roundRect">
            <a:avLst>
              <a:gd name="adj" fmla="val 4993"/>
            </a:avLst>
          </a:prstGeom>
          <a:solidFill>
            <a:srgbClr val="022349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3087886"/>
            <a:ext cx="354330" cy="28348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601748" y="3061692"/>
            <a:ext cx="38921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Ollama + Gemma:2B Model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01748" y="3642836"/>
            <a:ext cx="120080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 utilize the lightweight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Ollama + Gemma:2B model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, enabling efficient local execution and ensuring privacy and speed for the AI chatbot.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14528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Context-Aware: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The AI understands user queries to provide highly relevant hackathon discovery and personalized tips.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31328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Seamless Experience: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An expandable chatbot widget with smooth animations integrates naturally into the UI.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514528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Future-Ready: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Designed for future compatibility with more powerful models like Llama 3.2, Mistral 7B, and Phi-3-mini.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595038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Offline Capability: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The local model ensures basic AI features can function even without constant internet access.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332" y="442079"/>
            <a:ext cx="7102316" cy="502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AUHM in Action: Demo Sneak Peek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62332" y="1265396"/>
            <a:ext cx="13505736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Witness the seamless user experience and powerful features of AUHM through these glimpses of the platform.</a:t>
            </a:r>
            <a:endParaRPr lang="en-US" sz="12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35774" y="1808678"/>
            <a:ext cx="3918585" cy="1927979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828" y="1808678"/>
            <a:ext cx="3911679" cy="1927860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226" y="4023003"/>
            <a:ext cx="6061948" cy="303764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62332" y="7385923"/>
            <a:ext cx="11004113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These visuals show the simple design and main features that make AUHM a helpful tool for every developer.</a:t>
            </a:r>
            <a:endParaRPr lang="en-US" sz="1250" dirty="0"/>
          </a:p>
        </p:txBody>
      </p:sp>
      <p:sp>
        <p:nvSpPr>
          <p:cNvPr id="8" name="Text 3"/>
          <p:cNvSpPr/>
          <p:nvPr/>
        </p:nvSpPr>
        <p:spPr>
          <a:xfrm>
            <a:off x="11966019" y="7385923"/>
            <a:ext cx="2109549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5960"/>
            <a:ext cx="90364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Acknowledgments &amp; Thank You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6490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project would not have been possible without the invaluable guidance and support from our mentors and the Hack Node India 2025 community.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45857"/>
            <a:ext cx="13042821" cy="2047994"/>
          </a:xfrm>
          <a:prstGeom prst="roundRect">
            <a:avLst>
              <a:gd name="adj" fmla="val 46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053477"/>
            <a:ext cx="4342448" cy="2032754"/>
          </a:xfrm>
          <a:prstGeom prst="roundRect">
            <a:avLst>
              <a:gd name="adj" fmla="val 4687"/>
            </a:avLst>
          </a:prstGeom>
          <a:solidFill>
            <a:srgbClr val="31136C"/>
          </a:solidFill>
          <a:ln/>
        </p:spPr>
      </p:sp>
      <p:sp>
        <p:nvSpPr>
          <p:cNvPr id="6" name="Text 4"/>
          <p:cNvSpPr/>
          <p:nvPr/>
        </p:nvSpPr>
        <p:spPr>
          <a:xfrm>
            <a:off x="1028224" y="32802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Sahil Thakur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28224" y="3770709"/>
            <a:ext cx="38888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For profound insights into AI models and system architecture.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143857" y="3053477"/>
            <a:ext cx="4342567" cy="2032754"/>
          </a:xfrm>
          <a:prstGeom prst="rect">
            <a:avLst/>
          </a:prstGeom>
          <a:solidFill>
            <a:srgbClr val="31136C"/>
          </a:solidFill>
          <a:ln/>
        </p:spPr>
      </p:sp>
      <p:sp>
        <p:nvSpPr>
          <p:cNvPr id="9" name="Shape 7"/>
          <p:cNvSpPr/>
          <p:nvPr/>
        </p:nvSpPr>
        <p:spPr>
          <a:xfrm>
            <a:off x="5143857" y="3053477"/>
            <a:ext cx="30480" cy="2032754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10" name="Text 8"/>
          <p:cNvSpPr/>
          <p:nvPr/>
        </p:nvSpPr>
        <p:spPr>
          <a:xfrm>
            <a:off x="5370671" y="32802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Jjyotrimay Gupta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70671" y="3770709"/>
            <a:ext cx="38889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For expert guidance on frontend development and UI/UX best practices.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486424" y="3053477"/>
            <a:ext cx="4342567" cy="2032754"/>
          </a:xfrm>
          <a:prstGeom prst="rect">
            <a:avLst/>
          </a:prstGeom>
          <a:solidFill>
            <a:srgbClr val="31136C"/>
          </a:solidFill>
          <a:ln/>
        </p:spPr>
      </p:sp>
      <p:sp>
        <p:nvSpPr>
          <p:cNvPr id="13" name="Shape 11"/>
          <p:cNvSpPr/>
          <p:nvPr/>
        </p:nvSpPr>
        <p:spPr>
          <a:xfrm>
            <a:off x="9486424" y="3053477"/>
            <a:ext cx="30480" cy="2032754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14" name="Text 12"/>
          <p:cNvSpPr/>
          <p:nvPr/>
        </p:nvSpPr>
        <p:spPr>
          <a:xfrm>
            <a:off x="9713238" y="32802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Abhineet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713238" y="3770709"/>
            <a:ext cx="388893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For critical support in backend development and database optimization.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2449235" y="5434013"/>
            <a:ext cx="973181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481C9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You for Your Time!</a:t>
            </a:r>
            <a:endParaRPr lang="en-US" sz="6150" dirty="0"/>
          </a:p>
        </p:txBody>
      </p:sp>
      <p:sp>
        <p:nvSpPr>
          <p:cNvPr id="17" name="Text 15"/>
          <p:cNvSpPr/>
          <p:nvPr/>
        </p:nvSpPr>
        <p:spPr>
          <a:xfrm>
            <a:off x="793790" y="6752392"/>
            <a:ext cx="13042821" cy="461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 eagerly look forward to your feedback and insights as we continue to evolve AUHM. </a:t>
            </a:r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🚀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2025-08-20T12:44:14Z</dcterms:created>
  <dcterms:modified xsi:type="dcterms:W3CDTF">2025-08-20T12:44:14Z</dcterms:modified>
</cp:coreProperties>
</file>